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7" r:id="rId5"/>
    <p:sldMasterId id="2147483648" r:id="rId6"/>
  </p:sldMasterIdLst>
  <p:notesMasterIdLst>
    <p:notesMasterId r:id="rId10"/>
  </p:notesMasterIdLst>
  <p:handoutMasterIdLst>
    <p:handoutMasterId r:id="rId11"/>
  </p:handoutMasterIdLst>
  <p:sldIdLst>
    <p:sldId id="1076" r:id="rId7"/>
    <p:sldId id="1068" r:id="rId8"/>
    <p:sldId id="1077" r:id="rId9"/>
  </p:sldIdLst>
  <p:sldSz cx="9144000" cy="6858000" type="screen4x3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Geneva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7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E9625"/>
    <a:srgbClr val="FF6600"/>
    <a:srgbClr val="39870C"/>
    <a:srgbClr val="D27110"/>
    <a:srgbClr val="046F96"/>
    <a:srgbClr val="8FB7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Geen stijl, tabel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Stijl, gemiddeld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92466" autoAdjust="0"/>
  </p:normalViewPr>
  <p:slideViewPr>
    <p:cSldViewPr>
      <p:cViewPr varScale="1">
        <p:scale>
          <a:sx n="76" d="100"/>
          <a:sy n="76" d="100"/>
        </p:scale>
        <p:origin x="2117" y="58"/>
      </p:cViewPr>
      <p:guideLst>
        <p:guide orient="horz" pos="238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43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Geneva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1B6F3-CFB3-4D49-96AD-77DCFD4FE18E}" type="datetime1">
              <a:rPr lang="nl-NL" altLang="nl-NL"/>
              <a:pPr/>
              <a:t>22-9-2025</a:t>
            </a:fld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Geneva" charset="-128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2CE106B-EA20-404A-870E-597BB764BCEB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399655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6613750B-EFFA-4E2D-A381-E5749A0A6B87}" type="datetime1">
              <a:rPr lang="nl-NL" altLang="nl-NL"/>
              <a:pPr/>
              <a:t>22-9-2025</a:t>
            </a:fld>
            <a:endParaRPr lang="nl-NL" alt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Arial" charset="0"/>
              </a:defRPr>
            </a:lvl1pPr>
          </a:lstStyle>
          <a:p>
            <a:fld id="{32C0B003-40C8-452D-B615-5037B8EE7BF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0245361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Geneva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Geneva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0B003-40C8-452D-B615-5037B8EE7BF8}" type="slidenum">
              <a:rPr lang="nl-NL" altLang="nl-NL" smtClean="0"/>
              <a:pPr/>
              <a:t>1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927192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bull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5004000" y="2057400"/>
            <a:ext cx="3938388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lvl="0"/>
            <a:r>
              <a:rPr lang="nl-NL"/>
              <a:t>Klik om de stijl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87227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</p:txBody>
      </p:sp>
    </p:spTree>
    <p:extLst>
      <p:ext uri="{BB962C8B-B14F-4D97-AF65-F5344CB8AC3E}">
        <p14:creationId xmlns:p14="http://schemas.microsoft.com/office/powerpoint/2010/main" val="4015023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>
            <a:spLocks noChangeArrowheads="1"/>
          </p:cNvSpPr>
          <p:nvPr/>
        </p:nvSpPr>
        <p:spPr bwMode="auto">
          <a:xfrm>
            <a:off x="0" y="0"/>
            <a:ext cx="4724400" cy="6858000"/>
          </a:xfrm>
          <a:prstGeom prst="rect">
            <a:avLst/>
          </a:prstGeom>
          <a:solidFill>
            <a:srgbClr val="BFBFBF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>
              <a:defRPr/>
            </a:pPr>
            <a:endParaRPr lang="nl-NL" sz="180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8" name="Rechthoek 7"/>
          <p:cNvSpPr/>
          <p:nvPr/>
        </p:nvSpPr>
        <p:spPr>
          <a:xfrm>
            <a:off x="4572000" y="0"/>
            <a:ext cx="4572000" cy="6858000"/>
          </a:xfrm>
          <a:prstGeom prst="rect">
            <a:avLst/>
          </a:prstGeom>
          <a:noFill/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nl-NL" sz="1800"/>
          </a:p>
        </p:txBody>
      </p:sp>
      <p:sp>
        <p:nvSpPr>
          <p:cNvPr id="1026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5003800" y="2057400"/>
            <a:ext cx="3886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1" name="shpTitel"/>
          <p:cNvSpPr txBox="1">
            <a:spLocks noChangeArrowheads="1"/>
          </p:cNvSpPr>
          <p:nvPr/>
        </p:nvSpPr>
        <p:spPr bwMode="auto">
          <a:xfrm>
            <a:off x="304800" y="2057400"/>
            <a:ext cx="40386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0" hangingPunct="0">
              <a:defRPr/>
            </a:pPr>
            <a:r>
              <a:rPr lang="nl-NL" sz="3600" kern="0" spc="-60" dirty="0">
                <a:latin typeface="Verdana" pitchFamily="34" charset="0"/>
                <a:ea typeface="Verdana" pitchFamily="34" charset="0"/>
                <a:cs typeface="Verdana" pitchFamily="34" charset="0"/>
              </a:rPr>
              <a:t>Foto plaatsen</a:t>
            </a: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92CFB74E-8429-8F64-4CB3-63DAF3419C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5411"/>
          <a:stretch/>
        </p:blipFill>
        <p:spPr>
          <a:xfrm>
            <a:off x="4721628" y="260648"/>
            <a:ext cx="4273140" cy="1258872"/>
          </a:xfrm>
          <a:prstGeom prst="rect">
            <a:avLst/>
          </a:prstGeom>
        </p:spPr>
      </p:pic>
      <p:sp>
        <p:nvSpPr>
          <p:cNvPr id="4" name="shpTitel">
            <a:extLst>
              <a:ext uri="{FF2B5EF4-FFF2-40B4-BE49-F238E27FC236}">
                <a16:creationId xmlns:a16="http://schemas.microsoft.com/office/drawing/2014/main" id="{10C81DCD-B261-E8A2-F2D8-702B5E47B66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4953000" y="1509698"/>
            <a:ext cx="4011488" cy="508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spc="-60">
                <a:solidFill>
                  <a:srgbClr val="4E962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nl-NL" sz="2200" kern="0" baseline="0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</a:rPr>
              <a:t>Team gebruikerstoepassingen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3" r:id="rId1"/>
  </p:sldLayoutIdLst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spc="-60">
          <a:solidFill>
            <a:srgbClr val="4E9625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bg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179388" indent="-179388" algn="l" rtl="0" eaLnBrk="1" fontAlgn="base" hangingPunct="1">
        <a:spcBef>
          <a:spcPct val="20000"/>
        </a:spcBef>
        <a:spcAft>
          <a:spcPct val="0"/>
        </a:spcAft>
        <a:buBlip>
          <a:blip r:embed="rId4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377825" indent="-250825" algn="l" rtl="0" eaLnBrk="1" fontAlgn="base" hangingPunct="1">
        <a:spcBef>
          <a:spcPct val="20000"/>
        </a:spcBef>
        <a:spcAft>
          <a:spcPct val="0"/>
        </a:spcAft>
        <a:buBlip>
          <a:blip r:embed="rId5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539750" indent="-142875" algn="l" rtl="0" eaLnBrk="1" fontAlgn="base" hangingPunct="1">
        <a:spcBef>
          <a:spcPct val="20000"/>
        </a:spcBef>
        <a:spcAft>
          <a:spcPct val="0"/>
        </a:spcAft>
        <a:buBlip>
          <a:blip r:embed="rId6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711200" indent="-176213" algn="l" rtl="0" eaLnBrk="1" fontAlgn="base" hangingPunct="1">
        <a:spcBef>
          <a:spcPct val="20000"/>
        </a:spcBef>
        <a:spcAft>
          <a:spcPct val="0"/>
        </a:spcAft>
        <a:defRPr lang="nl-NL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hpTekst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800224"/>
            <a:ext cx="8439472" cy="4941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opmaakprofielen van de </a:t>
            </a:r>
            <a:r>
              <a:rPr lang="nl-NL" altLang="nl-NL" dirty="0" err="1"/>
              <a:t>modeltekst</a:t>
            </a:r>
            <a:r>
              <a:rPr lang="nl-NL" altLang="nl-NL" dirty="0"/>
              <a:t>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</p:txBody>
      </p:sp>
      <p:sp>
        <p:nvSpPr>
          <p:cNvPr id="1026" name="shpTitel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1263650"/>
            <a:ext cx="8439472" cy="5715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dirty="0"/>
              <a:t>Klik om het opmaakprofiel te bewerken</a:t>
            </a:r>
          </a:p>
        </p:txBody>
      </p:sp>
      <p:sp>
        <p:nvSpPr>
          <p:cNvPr id="17" name="shpKleurvlakBoven"/>
          <p:cNvSpPr/>
          <p:nvPr/>
        </p:nvSpPr>
        <p:spPr>
          <a:xfrm>
            <a:off x="0" y="0"/>
            <a:ext cx="9144000" cy="1071563"/>
          </a:xfrm>
          <a:prstGeom prst="rect">
            <a:avLst/>
          </a:prstGeom>
          <a:solidFill>
            <a:srgbClr val="39870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sz="1800" dirty="0"/>
          </a:p>
        </p:txBody>
      </p:sp>
      <p:pic>
        <p:nvPicPr>
          <p:cNvPr id="2" name="Afbeelding 1">
            <a:extLst>
              <a:ext uri="{FF2B5EF4-FFF2-40B4-BE49-F238E27FC236}">
                <a16:creationId xmlns:a16="http://schemas.microsoft.com/office/drawing/2014/main" id="{AC455F34-EBB5-8F1B-6CFC-F4776D84227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 t="5411"/>
          <a:stretch/>
        </p:blipFill>
        <p:spPr>
          <a:xfrm>
            <a:off x="35496" y="30651"/>
            <a:ext cx="3388303" cy="998198"/>
          </a:xfrm>
          <a:prstGeom prst="rect">
            <a:avLst/>
          </a:prstGeom>
        </p:spPr>
      </p:pic>
      <p:sp>
        <p:nvSpPr>
          <p:cNvPr id="3" name="shpTitel">
            <a:extLst>
              <a:ext uri="{FF2B5EF4-FFF2-40B4-BE49-F238E27FC236}">
                <a16:creationId xmlns:a16="http://schemas.microsoft.com/office/drawing/2014/main" id="{61773803-1941-3C4F-FAA7-CA213A0E30C6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459295" y="30650"/>
            <a:ext cx="5649209" cy="99819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 spc="-60">
                <a:solidFill>
                  <a:srgbClr val="4E9625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r>
              <a:rPr lang="nl-NL" sz="2200" kern="0" baseline="0" dirty="0">
                <a:solidFill>
                  <a:schemeClr val="accent1">
                    <a:lumMod val="50000"/>
                  </a:schemeClr>
                </a:solidFill>
                <a:latin typeface="Verdana" panose="020B0604030504040204" pitchFamily="34" charset="0"/>
              </a:rPr>
              <a:t> Team gebruikerstoepassingen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5" r:id="rId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spc="-60">
          <a:solidFill>
            <a:srgbClr val="39870C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39870C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39870C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39870C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rgbClr val="39870C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1pPr>
      <a:lvl2pPr marL="179388" indent="-179388" algn="l" rtl="0" eaLnBrk="0" fontAlgn="base" hangingPunct="0">
        <a:spcBef>
          <a:spcPct val="20000"/>
        </a:spcBef>
        <a:spcAft>
          <a:spcPct val="0"/>
        </a:spcAft>
        <a:buBlip>
          <a:blip r:embed="rId4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2pPr>
      <a:lvl3pPr marL="377825" indent="-250825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3pPr>
      <a:lvl4pPr marL="539750" indent="-142875" algn="l" rtl="0" eaLnBrk="0" fontAlgn="base" hangingPunct="0">
        <a:spcBef>
          <a:spcPct val="20000"/>
        </a:spcBef>
        <a:spcAft>
          <a:spcPct val="0"/>
        </a:spcAft>
        <a:buBlip>
          <a:blip r:embed="rId6"/>
        </a:buBlip>
        <a:defRPr lang="nl-NL" kern="1200" dirty="0">
          <a:solidFill>
            <a:srgbClr val="000000"/>
          </a:solidFill>
          <a:latin typeface="Verdana" pitchFamily="34" charset="0"/>
          <a:ea typeface="Verdana" pitchFamily="34" charset="0"/>
          <a:cs typeface="Verdana" pitchFamily="34" charset="0"/>
        </a:defRPr>
      </a:lvl4pPr>
      <a:lvl5pPr marL="711200" indent="-176213" algn="l" rtl="0" eaLnBrk="0" fontAlgn="base" hangingPunct="0">
        <a:spcBef>
          <a:spcPct val="20000"/>
        </a:spcBef>
        <a:spcAft>
          <a:spcPct val="0"/>
        </a:spcAft>
        <a:defRPr lang="nl-NL" kern="1200" dirty="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004000" y="2057400"/>
            <a:ext cx="3960488" cy="3352800"/>
          </a:xfrm>
        </p:spPr>
        <p:txBody>
          <a:bodyPr/>
          <a:lstStyle/>
          <a:p>
            <a:br>
              <a:rPr lang="nl-NL" dirty="0"/>
            </a:br>
            <a:br>
              <a:rPr lang="nl-NL" dirty="0"/>
            </a:br>
            <a:r>
              <a:rPr lang="nl-NL" dirty="0"/>
              <a:t>Leveranciersoverleg VTH</a:t>
            </a:r>
            <a:br>
              <a:rPr lang="nl-NL" sz="2000" dirty="0"/>
            </a:br>
            <a:r>
              <a:rPr lang="nl-NL" sz="1600" dirty="0"/>
              <a:t>Rick Bleeker</a:t>
            </a:r>
            <a:br>
              <a:rPr lang="nl-NL" sz="1600" dirty="0"/>
            </a:br>
            <a:br>
              <a:rPr lang="nl-NL" sz="1600" dirty="0"/>
            </a:br>
            <a:br>
              <a:rPr lang="nl-NL" sz="1600" dirty="0"/>
            </a:br>
            <a:br>
              <a:rPr lang="nl-NL" sz="1600" strike="sngStrike" dirty="0"/>
            </a:br>
            <a:endParaRPr lang="nl-NL" sz="1600" dirty="0"/>
          </a:p>
        </p:txBody>
      </p:sp>
      <p:sp>
        <p:nvSpPr>
          <p:cNvPr id="6" name="AutoShape 2" descr="Logo Rijkswaterstaat | Ministerie van Infrastructuur en Waterstaat">
            <a:extLst>
              <a:ext uri="{FF2B5EF4-FFF2-40B4-BE49-F238E27FC236}">
                <a16:creationId xmlns:a16="http://schemas.microsoft.com/office/drawing/2014/main" id="{053B2BFE-F17C-8598-1437-2997E0636FE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NL"/>
          </a:p>
        </p:txBody>
      </p:sp>
      <p:pic>
        <p:nvPicPr>
          <p:cNvPr id="9" name="Afbeelding 8">
            <a:extLst>
              <a:ext uri="{FF2B5EF4-FFF2-40B4-BE49-F238E27FC236}">
                <a16:creationId xmlns:a16="http://schemas.microsoft.com/office/drawing/2014/main" id="{72C95BDD-C108-8CE7-55E0-002F5E2BF8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5585121"/>
            <a:ext cx="4176464" cy="1187344"/>
          </a:xfrm>
          <a:prstGeom prst="rect">
            <a:avLst/>
          </a:prstGeom>
        </p:spPr>
      </p:pic>
      <p:pic>
        <p:nvPicPr>
          <p:cNvPr id="5" name="Afbeelding 4" descr="Afbeelding met buitenshuis, gras, hemel, wolk&#10;&#10;Door AI gegenereerde inhoud is mogelijk onjuist.">
            <a:extLst>
              <a:ext uri="{FF2B5EF4-FFF2-40B4-BE49-F238E27FC236}">
                <a16:creationId xmlns:a16="http://schemas.microsoft.com/office/drawing/2014/main" id="{5D2970AA-623A-4284-63B6-AB01446FEDA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43439" y="0"/>
            <a:ext cx="51636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4959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/>
          <p:cNvSpPr>
            <a:spLocks noGrp="1"/>
          </p:cNvSpPr>
          <p:nvPr>
            <p:ph idx="1"/>
          </p:nvPr>
        </p:nvSpPr>
        <p:spPr>
          <a:xfrm>
            <a:off x="390320" y="1916832"/>
            <a:ext cx="8574168" cy="72008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Bug: getekend gebied niet altijd in publiceerbare PDF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68300" lvl="4" indent="0"/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A0D8EEB5-05CA-DBFA-6A61-036A9583EB70}"/>
              </a:ext>
            </a:extLst>
          </p:cNvPr>
          <p:cNvSpPr txBox="1">
            <a:spLocks/>
          </p:cNvSpPr>
          <p:nvPr/>
        </p:nvSpPr>
        <p:spPr bwMode="auto">
          <a:xfrm>
            <a:off x="467544" y="1412776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/>
            <a:r>
              <a:rPr lang="nl-NL" sz="2800" dirty="0">
                <a:solidFill>
                  <a:srgbClr val="4E9625"/>
                </a:solidFill>
              </a:rPr>
              <a:t>Vorige release</a:t>
            </a:r>
            <a:endParaRPr lang="nl-NL" sz="2400" dirty="0">
              <a:solidFill>
                <a:srgbClr val="4E96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4" name="Tijdelijke aanduiding voor inhoud 1">
            <a:extLst>
              <a:ext uri="{FF2B5EF4-FFF2-40B4-BE49-F238E27FC236}">
                <a16:creationId xmlns:a16="http://schemas.microsoft.com/office/drawing/2014/main" id="{A5AAB00B-8849-DB5B-DF34-38003425000F}"/>
              </a:ext>
            </a:extLst>
          </p:cNvPr>
          <p:cNvSpPr txBox="1">
            <a:spLocks/>
          </p:cNvSpPr>
          <p:nvPr/>
        </p:nvSpPr>
        <p:spPr bwMode="auto">
          <a:xfrm>
            <a:off x="390320" y="3356992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400" dirty="0"/>
              <a:t>Uitfasering STAM v4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68300" lvl="4" indent="0"/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5" name="Tijdelijke aanduiding voor inhoud 1">
            <a:extLst>
              <a:ext uri="{FF2B5EF4-FFF2-40B4-BE49-F238E27FC236}">
                <a16:creationId xmlns:a16="http://schemas.microsoft.com/office/drawing/2014/main" id="{617FD992-FDDE-DD1C-AC01-DFD11714CBF4}"/>
              </a:ext>
            </a:extLst>
          </p:cNvPr>
          <p:cNvSpPr txBox="1">
            <a:spLocks/>
          </p:cNvSpPr>
          <p:nvPr/>
        </p:nvSpPr>
        <p:spPr bwMode="auto">
          <a:xfrm>
            <a:off x="467544" y="2852936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/>
            <a:r>
              <a:rPr lang="nl-NL" sz="2800" dirty="0">
                <a:solidFill>
                  <a:srgbClr val="4E9625"/>
                </a:solidFill>
              </a:rPr>
              <a:t>Release </a:t>
            </a:r>
            <a:r>
              <a:rPr lang="nl-NL" sz="2800" strike="sngStrike" dirty="0">
                <a:solidFill>
                  <a:srgbClr val="4E9625"/>
                </a:solidFill>
              </a:rPr>
              <a:t>1</a:t>
            </a:r>
            <a:r>
              <a:rPr lang="nl-NL" sz="2800" dirty="0">
                <a:solidFill>
                  <a:srgbClr val="4E9625"/>
                </a:solidFill>
              </a:rPr>
              <a:t> X oktober</a:t>
            </a:r>
            <a:endParaRPr lang="nl-NL" sz="2400" dirty="0">
              <a:solidFill>
                <a:srgbClr val="4E96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6" name="Tijdelijke aanduiding voor inhoud 1">
            <a:extLst>
              <a:ext uri="{FF2B5EF4-FFF2-40B4-BE49-F238E27FC236}">
                <a16:creationId xmlns:a16="http://schemas.microsoft.com/office/drawing/2014/main" id="{26208930-BFE0-01E9-14E9-A8CE2738E12B}"/>
              </a:ext>
            </a:extLst>
          </p:cNvPr>
          <p:cNvSpPr txBox="1">
            <a:spLocks/>
          </p:cNvSpPr>
          <p:nvPr/>
        </p:nvSpPr>
        <p:spPr bwMode="auto">
          <a:xfrm>
            <a:off x="356924" y="4653136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‘papieren machtiging’ in Aanvragen</a:t>
            </a: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368300" lvl="4" indent="0"/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7" name="Tijdelijke aanduiding voor inhoud 1">
            <a:extLst>
              <a:ext uri="{FF2B5EF4-FFF2-40B4-BE49-F238E27FC236}">
                <a16:creationId xmlns:a16="http://schemas.microsoft.com/office/drawing/2014/main" id="{489AF0A2-F3F7-BBF0-FE05-2F2663E13E98}"/>
              </a:ext>
            </a:extLst>
          </p:cNvPr>
          <p:cNvSpPr txBox="1">
            <a:spLocks/>
          </p:cNvSpPr>
          <p:nvPr/>
        </p:nvSpPr>
        <p:spPr bwMode="auto">
          <a:xfrm>
            <a:off x="434148" y="4149080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/>
            <a:r>
              <a:rPr lang="nl-NL" sz="2800" dirty="0">
                <a:solidFill>
                  <a:srgbClr val="4E9625"/>
                </a:solidFill>
              </a:rPr>
              <a:t>PI36</a:t>
            </a:r>
            <a:endParaRPr lang="nl-NL" sz="2400" dirty="0">
              <a:solidFill>
                <a:srgbClr val="4E96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71788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E9E1F-F543-F984-1E6F-B404813015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inhoud 1">
            <a:extLst>
              <a:ext uri="{FF2B5EF4-FFF2-40B4-BE49-F238E27FC236}">
                <a16:creationId xmlns:a16="http://schemas.microsoft.com/office/drawing/2014/main" id="{9E78A231-73DC-D0D3-23FE-E7188BFF4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0320" y="1916832"/>
            <a:ext cx="8430152" cy="4680520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Hoe kan het dat iedereen vertrouwelijke documenten kan openen?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sz="2000" dirty="0"/>
              <a:t>De TAM gerelateerde verzoeken stopt. Hoe moeten we hiermee omgaan?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000" dirty="0"/>
          </a:p>
          <a:p>
            <a:pPr marL="0" indent="0"/>
            <a:r>
              <a:rPr lang="nl-NL" sz="2000"/>
              <a:t> </a:t>
            </a:r>
            <a:endParaRPr lang="nl-NL" sz="2000" dirty="0"/>
          </a:p>
          <a:p>
            <a:pPr marL="368300" lvl="4" indent="0"/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  <p:sp>
        <p:nvSpPr>
          <p:cNvPr id="3" name="Tijdelijke aanduiding voor inhoud 1">
            <a:extLst>
              <a:ext uri="{FF2B5EF4-FFF2-40B4-BE49-F238E27FC236}">
                <a16:creationId xmlns:a16="http://schemas.microsoft.com/office/drawing/2014/main" id="{C25006F8-46E2-50E5-5FB2-A5FA76491ED1}"/>
              </a:ext>
            </a:extLst>
          </p:cNvPr>
          <p:cNvSpPr txBox="1">
            <a:spLocks/>
          </p:cNvSpPr>
          <p:nvPr/>
        </p:nvSpPr>
        <p:spPr bwMode="auto">
          <a:xfrm>
            <a:off x="467544" y="1412776"/>
            <a:ext cx="8430152" cy="720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179388" indent="-179388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377825" indent="-25082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3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539750" indent="-142875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lang="nl-NL" kern="1200" dirty="0">
                <a:solidFill>
                  <a:srgbClr val="00000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711200" indent="-176213" algn="l" rtl="0" eaLnBrk="0" fontAlgn="base" hangingPunct="0">
              <a:spcBef>
                <a:spcPct val="20000"/>
              </a:spcBef>
              <a:spcAft>
                <a:spcPct val="0"/>
              </a:spcAft>
              <a:defRPr lang="nl-NL" kern="1200" dirty="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/>
            <a:r>
              <a:rPr lang="nl-NL" sz="2800" dirty="0">
                <a:solidFill>
                  <a:srgbClr val="4E9625"/>
                </a:solidFill>
              </a:rPr>
              <a:t>Vragen Verzoekencomponent</a:t>
            </a:r>
            <a:endParaRPr lang="nl-NL" sz="2400" dirty="0">
              <a:solidFill>
                <a:srgbClr val="4E9625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3073921592"/>
      </p:ext>
    </p:extLst>
  </p:cSld>
  <p:clrMapOvr>
    <a:masterClrMapping/>
  </p:clrMapOvr>
</p:sld>
</file>

<file path=ppt/theme/theme1.xml><?xml version="1.0" encoding="utf-8"?>
<a:theme xmlns:a="http://schemas.openxmlformats.org/drawingml/2006/main" name="Aan de slag met de Omgevingswet_template">
  <a:themeElements>
    <a:clrScheme name="Kleurenschema Groen">
      <a:dk1>
        <a:sysClr val="windowText" lastClr="000000"/>
      </a:dk1>
      <a:lt1>
        <a:sysClr val="window" lastClr="FFFFFF"/>
      </a:lt1>
      <a:dk2>
        <a:srgbClr val="F4BBD6"/>
      </a:dk2>
      <a:lt2>
        <a:srgbClr val="EEECE1"/>
      </a:lt2>
      <a:accent1>
        <a:srgbClr val="4E9625"/>
      </a:accent1>
      <a:accent2>
        <a:srgbClr val="6ED9AD"/>
      </a:accent2>
      <a:accent3>
        <a:srgbClr val="046F96"/>
      </a:accent3>
      <a:accent4>
        <a:srgbClr val="9ACCD4"/>
      </a:accent4>
      <a:accent5>
        <a:srgbClr val="ED8FBB"/>
      </a:accent5>
      <a:accent6>
        <a:srgbClr val="900079"/>
      </a:accent6>
      <a:hlink>
        <a:srgbClr val="0000FF"/>
      </a:hlink>
      <a:folHlink>
        <a:srgbClr val="800080"/>
      </a:folHlink>
    </a:clrScheme>
    <a:fontScheme name="Standaardontwerp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Volgdia">
  <a:themeElements>
    <a:clrScheme name="Aangepast 3">
      <a:dk1>
        <a:sysClr val="windowText" lastClr="000000"/>
      </a:dk1>
      <a:lt1>
        <a:sysClr val="window" lastClr="FFFFFF"/>
      </a:lt1>
      <a:dk2>
        <a:srgbClr val="F4BBD6"/>
      </a:dk2>
      <a:lt2>
        <a:srgbClr val="EEECE1"/>
      </a:lt2>
      <a:accent1>
        <a:srgbClr val="39870C"/>
      </a:accent1>
      <a:accent2>
        <a:srgbClr val="6ED9AD"/>
      </a:accent2>
      <a:accent3>
        <a:srgbClr val="046F96"/>
      </a:accent3>
      <a:accent4>
        <a:srgbClr val="9ACCD4"/>
      </a:accent4>
      <a:accent5>
        <a:srgbClr val="ED8FBB"/>
      </a:accent5>
      <a:accent6>
        <a:srgbClr val="900079"/>
      </a:accent6>
      <a:hlink>
        <a:srgbClr val="0000FF"/>
      </a:hlink>
      <a:folHlink>
        <a:srgbClr val="800080"/>
      </a:folHlink>
    </a:clrScheme>
    <a:fontScheme name="Standaardontwerp">
      <a:majorFont>
        <a:latin typeface="Verdana"/>
        <a:ea typeface=""/>
        <a:cs typeface="Arial"/>
      </a:majorFont>
      <a:minorFont>
        <a:latin typeface="Verdana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7b72d85-645c-4135-9dc2-064ed6bbd60d">
      <Terms xmlns="http://schemas.microsoft.com/office/infopath/2007/PartnerControls"/>
    </lcf76f155ced4ddcb4097134ff3c332f>
    <TaxCatchAll xmlns="57291170-a05f-427c-9450-23109c5b58a9" xsi:nil="true"/>
  </documentManagement>
</p:properties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EE89826ACF2144F92633487015B30A1" ma:contentTypeVersion="16" ma:contentTypeDescription="Een nieuw document maken." ma:contentTypeScope="" ma:versionID="651af1f89f7acf1120aa7c9608ab2650">
  <xsd:schema xmlns:xsd="http://www.w3.org/2001/XMLSchema" xmlns:xs="http://www.w3.org/2001/XMLSchema" xmlns:p="http://schemas.microsoft.com/office/2006/metadata/properties" xmlns:ns2="47b72d85-645c-4135-9dc2-064ed6bbd60d" xmlns:ns3="57291170-a05f-427c-9450-23109c5b58a9" targetNamespace="http://schemas.microsoft.com/office/2006/metadata/properties" ma:root="true" ma:fieldsID="2eb1e6a0e169db0eda5dc0dee1dd8526" ns2:_="" ns3:_="">
    <xsd:import namespace="47b72d85-645c-4135-9dc2-064ed6bbd60d"/>
    <xsd:import namespace="57291170-a05f-427c-9450-23109c5b58a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72d85-645c-4135-9dc2-064ed6bbd60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6" nillable="true" ma:displayName="Length (seconds)" ma:internalName="MediaLengthInSeconds" ma:readOnly="true">
      <xsd:simpleType>
        <xsd:restriction base="dms:Unknown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0686c6ab-6d30-47f2-8615-ae0df19793a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291170-a05f-427c-9450-23109c5b58a9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eacf0cb-fd96-4802-aaa3-b8dd564d6c87}" ma:internalName="TaxCatchAll" ma:showField="CatchAllData" ma:web="57291170-a05f-427c-9450-23109c5b5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42B73A8-D2CC-4BA7-A9B4-AEC3C08775EB}">
  <ds:schemaRefs>
    <ds:schemaRef ds:uri="http://schemas.microsoft.com/office/2006/documentManagement/types"/>
    <ds:schemaRef ds:uri="68019975-363f-4a6f-97d7-c8b7be6847ae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sharepoint/v3/field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D58D69C5-09E9-4C30-81E3-44F8FFB86CB7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29700697-C3FC-4D84-BA7D-E7CD3D434454}"/>
</file>

<file path=customXml/itemProps4.xml><?xml version="1.0" encoding="utf-8"?>
<ds:datastoreItem xmlns:ds="http://schemas.openxmlformats.org/officeDocument/2006/customXml" ds:itemID="{F16ED05D-3E72-420D-ACEE-B86DED928F7D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37276b06-72c2-4081-996b-9af57fe26b63}" enabled="1" method="Standard" siteId="{ac843cea-7a2b-4dc6-9f37-919c3e210fed}" removed="0"/>
  <clbl:label id="{76a2ae5a-9f00-4f6b-95ed-5d33d77c4d61}" enabled="0" method="" siteId="{76a2ae5a-9f00-4f6b-95ed-5d33d77c4d6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Aan de slag met de Omgevingswet_template</Template>
  <TotalTime>80850</TotalTime>
  <Words>62</Words>
  <Application>Microsoft Office PowerPoint</Application>
  <PresentationFormat>Diavoorstelling (4:3)</PresentationFormat>
  <Paragraphs>29</Paragraphs>
  <Slides>3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8" baseType="lpstr">
      <vt:lpstr>Arial</vt:lpstr>
      <vt:lpstr>Calibri</vt:lpstr>
      <vt:lpstr>Verdana</vt:lpstr>
      <vt:lpstr>Aan de slag met de Omgevingswet_template</vt:lpstr>
      <vt:lpstr>Volgdia</vt:lpstr>
      <vt:lpstr>  Leveranciersoverleg VTH Rick Bleeker    </vt:lpstr>
      <vt:lpstr>PowerPoint-presentatie</vt:lpstr>
      <vt:lpstr>PowerPoint-presentatie</vt:lpstr>
    </vt:vector>
  </TitlesOfParts>
  <Company>Rijkswaterstaat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Bartman, Linda (WVL)</dc:creator>
  <cp:lastModifiedBy>Bleeker, Rick (RWS WVL)</cp:lastModifiedBy>
  <cp:revision>836</cp:revision>
  <cp:lastPrinted>2017-09-08T13:48:22Z</cp:lastPrinted>
  <dcterms:created xsi:type="dcterms:W3CDTF">2015-11-23T09:48:32Z</dcterms:created>
  <dcterms:modified xsi:type="dcterms:W3CDTF">2025-09-22T13:47:58Z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0x010100FEE89826ACF2144F92633487015B30A1</vt:lpwstr>
  </property>
  <property fmtid="{D5CDD505-2E9C-101B-9397-08002B2CF9AE}" pid="3" name="_dlc_DocIdItemGuid">
    <vt:lpwstr>92e4c554-5cc2-4d57-a240-65e02fe2c25d</vt:lpwstr>
  </property>
</Properties>
</file>